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5C48-2B79-4645-A69A-78E095A51C7B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802-7520-49BD-A372-3A2F4833C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5C48-2B79-4645-A69A-78E095A51C7B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802-7520-49BD-A372-3A2F4833C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5C48-2B79-4645-A69A-78E095A51C7B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802-7520-49BD-A372-3A2F4833C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5C48-2B79-4645-A69A-78E095A51C7B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802-7520-49BD-A372-3A2F4833C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5C48-2B79-4645-A69A-78E095A51C7B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802-7520-49BD-A372-3A2F4833C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5C48-2B79-4645-A69A-78E095A51C7B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802-7520-49BD-A372-3A2F4833C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5C48-2B79-4645-A69A-78E095A51C7B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802-7520-49BD-A372-3A2F4833C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5C48-2B79-4645-A69A-78E095A51C7B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802-7520-49BD-A372-3A2F4833C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5C48-2B79-4645-A69A-78E095A51C7B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802-7520-49BD-A372-3A2F4833C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5C48-2B79-4645-A69A-78E095A51C7B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802-7520-49BD-A372-3A2F4833C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785C48-2B79-4645-A69A-78E095A51C7B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802-7520-49BD-A372-3A2F4833C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785C48-2B79-4645-A69A-78E095A51C7B}" type="datetimeFigureOut">
              <a:rPr lang="en-US" smtClean="0"/>
              <a:pPr/>
              <a:t>12/12/2012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56802-7520-49BD-A372-3A2F4833CFA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kcformal@comcast.net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1676400"/>
            <a:ext cx="7848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Presented by: Knights of Columbus Council 1498 </a:t>
            </a:r>
            <a:endParaRPr lang="en-US" sz="2400" dirty="0" smtClean="0"/>
          </a:p>
          <a:p>
            <a:r>
              <a:rPr lang="en-US" sz="2400" b="1" dirty="0" smtClean="0"/>
              <a:t>When</a:t>
            </a:r>
            <a:r>
              <a:rPr lang="en-US" sz="2400" b="1" dirty="0"/>
              <a:t>: </a:t>
            </a:r>
            <a:r>
              <a:rPr lang="en-US" sz="2400" b="1" dirty="0" smtClean="0"/>
              <a:t>2 </a:t>
            </a:r>
            <a:r>
              <a:rPr lang="en-US" sz="2400" b="1" dirty="0"/>
              <a:t>February </a:t>
            </a:r>
            <a:r>
              <a:rPr lang="en-US" sz="2400" b="1" dirty="0" smtClean="0"/>
              <a:t>2013 , registration starts at 6:00 PM, Dinner at 6:45 PM</a:t>
            </a:r>
            <a:endParaRPr lang="en-US" sz="2400" b="1" dirty="0"/>
          </a:p>
          <a:p>
            <a:r>
              <a:rPr lang="en-US" sz="2400" b="1" dirty="0"/>
              <a:t>Where: </a:t>
            </a:r>
            <a:r>
              <a:rPr lang="en-US" sz="2400" b="1" dirty="0" err="1"/>
              <a:t>DoubleTree</a:t>
            </a:r>
            <a:r>
              <a:rPr lang="en-US" sz="2400" b="1" dirty="0"/>
              <a:t> Hotel </a:t>
            </a:r>
          </a:p>
          <a:p>
            <a:r>
              <a:rPr lang="en-US" sz="2400" b="1" dirty="0" smtClean="0"/>
              <a:t>	7801 </a:t>
            </a:r>
            <a:r>
              <a:rPr lang="en-US" sz="2400" b="1" dirty="0"/>
              <a:t>E. Orchard Road </a:t>
            </a:r>
          </a:p>
          <a:p>
            <a:r>
              <a:rPr lang="en-US" sz="2400" b="1" dirty="0" smtClean="0"/>
              <a:t>	Greenwood </a:t>
            </a:r>
            <a:r>
              <a:rPr lang="en-US" sz="2400" b="1" dirty="0"/>
              <a:t>Village, CO 80111 </a:t>
            </a:r>
          </a:p>
          <a:p>
            <a:r>
              <a:rPr lang="en-US" sz="2400" b="1" dirty="0"/>
              <a:t>Price: $</a:t>
            </a:r>
            <a:r>
              <a:rPr lang="en-US" sz="2400" b="1" dirty="0" smtClean="0"/>
              <a:t>60/person, $600/table</a:t>
            </a:r>
          </a:p>
          <a:p>
            <a:r>
              <a:rPr lang="en-US" sz="2400" b="1" dirty="0" smtClean="0"/>
              <a:t>(Hotel </a:t>
            </a:r>
            <a:r>
              <a:rPr lang="en-US" sz="2400" b="1" dirty="0"/>
              <a:t>Rooms available at $69 </a:t>
            </a:r>
            <a:r>
              <a:rPr lang="en-US" sz="2400" b="1" dirty="0" smtClean="0"/>
              <a:t>)</a:t>
            </a:r>
            <a:endParaRPr lang="en-US" sz="2400" b="1" dirty="0"/>
          </a:p>
          <a:p>
            <a:r>
              <a:rPr lang="en-US" sz="2400" b="1" dirty="0" smtClean="0"/>
              <a:t>What to wear: Your Favorite Prom Outfit (Does not have to be your own) </a:t>
            </a:r>
          </a:p>
          <a:p>
            <a:r>
              <a:rPr lang="en-US" sz="2400" b="1" dirty="0" smtClean="0"/>
              <a:t>Who: Open to anyone that wants to spend a fun evening</a:t>
            </a:r>
            <a:endParaRPr lang="en-US" sz="2400" b="1" dirty="0"/>
          </a:p>
          <a:p>
            <a:r>
              <a:rPr lang="en-US" sz="2400" b="1" dirty="0" smtClean="0"/>
              <a:t>Contact: E-mail</a:t>
            </a:r>
            <a:r>
              <a:rPr lang="en-US" sz="2400" b="1" dirty="0"/>
              <a:t>: kcformal@comcast.net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152400"/>
            <a:ext cx="1559719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976494" y="457200"/>
            <a:ext cx="51147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Back to the Prom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334000"/>
            <a:ext cx="1559719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976494" y="457200"/>
            <a:ext cx="51147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Back to the Prom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43400" y="1371600"/>
            <a:ext cx="3962400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 dirty="0" smtClean="0">
                <a:latin typeface="Lucida Calligraphy" pitchFamily="66" charset="0"/>
              </a:rPr>
              <a:t>Menu</a:t>
            </a:r>
          </a:p>
          <a:p>
            <a:r>
              <a:rPr lang="en-US" sz="2000" dirty="0" smtClean="0">
                <a:latin typeface="Lucida Calligraphy" pitchFamily="66" charset="0"/>
              </a:rPr>
              <a:t>Salad: Bibb Lettuce w/Petite Beans, Grape Tomatoes, </a:t>
            </a:r>
            <a:r>
              <a:rPr lang="en-US" sz="2000" dirty="0" err="1" smtClean="0">
                <a:latin typeface="Lucida Calligraphy" pitchFamily="66" charset="0"/>
              </a:rPr>
              <a:t>Kalamatas</a:t>
            </a:r>
            <a:r>
              <a:rPr lang="en-US" sz="2000" dirty="0" smtClean="0">
                <a:latin typeface="Lucida Calligraphy" pitchFamily="66" charset="0"/>
              </a:rPr>
              <a:t>, Egg</a:t>
            </a:r>
            <a:endParaRPr lang="en-US" sz="2000" dirty="0">
              <a:latin typeface="Lucida Calligraphy" pitchFamily="66" charset="0"/>
            </a:endParaRPr>
          </a:p>
          <a:p>
            <a:r>
              <a:rPr lang="en-US" sz="2000" dirty="0" smtClean="0">
                <a:latin typeface="Lucida Calligraphy" pitchFamily="66" charset="0"/>
              </a:rPr>
              <a:t>Available entrees </a:t>
            </a:r>
            <a:endParaRPr lang="en-US" sz="2000" dirty="0">
              <a:latin typeface="Lucida Calligraphy" pitchFamily="66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000" dirty="0" smtClean="0">
                <a:latin typeface="Lucida Calligraphy" pitchFamily="66" charset="0"/>
              </a:rPr>
              <a:t>Chicken breast with fingerling potatoes and </a:t>
            </a:r>
            <a:r>
              <a:rPr lang="en-US" sz="2000" dirty="0" err="1" smtClean="0">
                <a:latin typeface="Lucida Calligraphy" pitchFamily="66" charset="0"/>
              </a:rPr>
              <a:t>spninach</a:t>
            </a:r>
            <a:endParaRPr lang="en-US" sz="2000" dirty="0">
              <a:latin typeface="Lucida Calligraphy" pitchFamily="66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000" dirty="0" smtClean="0">
                <a:latin typeface="Lucida Calligraphy" pitchFamily="66" charset="0"/>
              </a:rPr>
              <a:t>Top Sirloin Steak with Yukon potatoes, asparagus and baby carrots</a:t>
            </a:r>
            <a:endParaRPr lang="en-US" sz="2000" dirty="0">
              <a:latin typeface="Lucida Calligraphy" pitchFamily="66" charset="0"/>
            </a:endParaRPr>
          </a:p>
          <a:p>
            <a:pPr lvl="1">
              <a:buFont typeface="Arial" pitchFamily="34" charset="0"/>
              <a:buChar char="•"/>
            </a:pPr>
            <a:r>
              <a:rPr lang="en-US" sz="2000" dirty="0" smtClean="0">
                <a:latin typeface="Lucida Calligraphy" pitchFamily="66" charset="0"/>
              </a:rPr>
              <a:t>Vegetable Ratatouille Lattice Wellington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>
                <a:latin typeface="Lucida Calligraphy" pitchFamily="66" charset="0"/>
              </a:rPr>
              <a:t>Dessert and coffee, non-hosted bar available </a:t>
            </a:r>
            <a:endParaRPr lang="en-US" sz="2000" dirty="0">
              <a:latin typeface="Lucida Calligraphy" pitchFamily="66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57200" y="1752600"/>
            <a:ext cx="31242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 smtClean="0">
                <a:latin typeface="Lucida Calligraphy" pitchFamily="66" charset="0"/>
              </a:rPr>
              <a:t>Events </a:t>
            </a:r>
            <a:endParaRPr lang="en-US" sz="2800" dirty="0">
              <a:latin typeface="Lucida Calligraphy" pitchFamily="66" charset="0"/>
            </a:endParaRPr>
          </a:p>
          <a:p>
            <a:r>
              <a:rPr lang="en-US" sz="2800" dirty="0" smtClean="0">
                <a:latin typeface="Lucida Calligraphy" pitchFamily="66" charset="0"/>
              </a:rPr>
              <a:t>Reception</a:t>
            </a:r>
            <a:endParaRPr lang="en-US" sz="2800" dirty="0">
              <a:latin typeface="Lucida Calligraphy" pitchFamily="66" charset="0"/>
            </a:endParaRPr>
          </a:p>
          <a:p>
            <a:r>
              <a:rPr lang="en-US" sz="2800" dirty="0" smtClean="0">
                <a:latin typeface="Lucida Calligraphy" pitchFamily="66" charset="0"/>
              </a:rPr>
              <a:t>Dinner</a:t>
            </a:r>
            <a:endParaRPr lang="en-US" sz="2800" dirty="0">
              <a:latin typeface="Lucida Calligraphy" pitchFamily="66" charset="0"/>
            </a:endParaRPr>
          </a:p>
          <a:p>
            <a:r>
              <a:rPr lang="en-US" sz="2800" dirty="0" smtClean="0">
                <a:latin typeface="Lucida Calligraphy" pitchFamily="66" charset="0"/>
              </a:rPr>
              <a:t>Dance </a:t>
            </a:r>
            <a:endParaRPr lang="en-US" sz="2800" dirty="0">
              <a:latin typeface="Lucida Calligraphy" pitchFamily="66" charset="0"/>
            </a:endParaRPr>
          </a:p>
          <a:p>
            <a:r>
              <a:rPr lang="en-US" sz="2800" dirty="0" smtClean="0">
                <a:latin typeface="Lucida Calligraphy" pitchFamily="66" charset="0"/>
              </a:rPr>
              <a:t>Silent </a:t>
            </a:r>
            <a:r>
              <a:rPr lang="en-US" sz="2800" dirty="0">
                <a:latin typeface="Lucida Calligraphy" pitchFamily="66" charset="0"/>
              </a:rPr>
              <a:t>auction </a:t>
            </a:r>
            <a:endParaRPr lang="en-US" sz="2800" dirty="0" smtClean="0">
              <a:latin typeface="Lucida Calligraphy" pitchFamily="66" charset="0"/>
            </a:endParaRPr>
          </a:p>
          <a:p>
            <a:r>
              <a:rPr lang="en-US" sz="2800" dirty="0" err="1" smtClean="0">
                <a:latin typeface="Lucida Calligraphy" pitchFamily="66" charset="0"/>
              </a:rPr>
              <a:t>Superbowl</a:t>
            </a:r>
            <a:r>
              <a:rPr lang="en-US" sz="2800" dirty="0" smtClean="0">
                <a:latin typeface="Lucida Calligraphy" pitchFamily="66" charset="0"/>
              </a:rPr>
              <a:t> Grid</a:t>
            </a:r>
          </a:p>
          <a:p>
            <a:r>
              <a:rPr lang="en-US" sz="2800" dirty="0" smtClean="0">
                <a:latin typeface="Lucida Calligraphy" pitchFamily="66" charset="0"/>
              </a:rPr>
              <a:t>Award </a:t>
            </a:r>
            <a:r>
              <a:rPr lang="en-US" sz="2800" dirty="0">
                <a:latin typeface="Lucida Calligraphy" pitchFamily="66" charset="0"/>
              </a:rPr>
              <a:t>presentation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5800" y="1676400"/>
            <a:ext cx="7848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Donations for silent auction: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All donations to the silent auction are tax deductible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Request letter available at the Knight’s website or contact </a:t>
            </a:r>
            <a:r>
              <a:rPr lang="en-US" sz="2400" b="1" dirty="0" smtClean="0">
                <a:hlinkClick r:id="rId2"/>
              </a:rPr>
              <a:t>kcformal@comcast.net</a:t>
            </a:r>
            <a:endParaRPr lang="en-US" sz="2400" b="1" dirty="0" smtClean="0"/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Possible items to donate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Tickets for sports/concerts/plays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Hotel stays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Personal services such as massages, haircuts, manicures</a:t>
            </a:r>
          </a:p>
          <a:p>
            <a:pPr lvl="1">
              <a:buFont typeface="Arial" pitchFamily="34" charset="0"/>
              <a:buChar char="•"/>
            </a:pPr>
            <a:r>
              <a:rPr lang="en-US" sz="2400" b="1" dirty="0" smtClean="0"/>
              <a:t>Home services</a:t>
            </a:r>
          </a:p>
          <a:p>
            <a:pPr>
              <a:buFont typeface="Arial" pitchFamily="34" charset="0"/>
              <a:buChar char="•"/>
            </a:pPr>
            <a:r>
              <a:rPr lang="en-US" sz="2400" b="1" dirty="0" smtClean="0"/>
              <a:t>Please provide brochures or other small advertisement of the business donating the product, it will be used at the table to advertise the business</a:t>
            </a:r>
            <a:endParaRPr lang="en-US" sz="24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152400"/>
            <a:ext cx="1559719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976494" y="457200"/>
            <a:ext cx="511473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Back to the Prom</a:t>
            </a:r>
            <a:endParaRPr lang="en-US" sz="5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164</Words>
  <Application>Microsoft Office PowerPoint</Application>
  <PresentationFormat>On-screen Show (4:3)</PresentationFormat>
  <Paragraphs>36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United Launch Alliance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a033401</dc:creator>
  <cp:lastModifiedBy>MWC desktop</cp:lastModifiedBy>
  <cp:revision>11</cp:revision>
  <dcterms:created xsi:type="dcterms:W3CDTF">2012-01-11T16:53:12Z</dcterms:created>
  <dcterms:modified xsi:type="dcterms:W3CDTF">2012-12-12T17:07:51Z</dcterms:modified>
</cp:coreProperties>
</file>